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5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432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005064"/>
            <a:ext cx="6840760" cy="208823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 </a:t>
            </a:r>
            <a:r>
              <a:rPr lang="ru-RU" sz="1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ФИО, класс, буква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r>
              <a:rPr lang="ru-RU" sz="1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ФИО, должность (предмет, который учитель ведёт)</a:t>
            </a:r>
            <a:endParaRPr lang="ru-RU" sz="1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4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Текст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84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Гипотеза (если есть) –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научное предположение, которое нужно либо подтвердить, либо опровергнуть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Объект –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то, что взято для исследования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 –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то, что именно изучается в данном объекте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7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37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Теоретическая часть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556792"/>
            <a:ext cx="8291264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того, чтобы добавить слайд, нужно перейти на вкладку главная – создать слайд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9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09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556792"/>
            <a:ext cx="8291264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того, чтобы добавить слайд, нужно перейти на вкладку главная – создать слайд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9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9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Здесь приводятся основные выводы по проекту (выводы формируются исходя из поставленной цели и задач)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5280" y="13412"/>
            <a:ext cx="1908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93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148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Название проекта</vt:lpstr>
      <vt:lpstr>Актуальность</vt:lpstr>
      <vt:lpstr>Презентация PowerPoint</vt:lpstr>
      <vt:lpstr>Методы исследования</vt:lpstr>
      <vt:lpstr>Теоретическая часть</vt:lpstr>
      <vt:lpstr>Практическая часть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Тьютор</dc:creator>
  <cp:lastModifiedBy>Кузнецова</cp:lastModifiedBy>
  <cp:revision>11</cp:revision>
  <dcterms:created xsi:type="dcterms:W3CDTF">2022-01-24T07:04:18Z</dcterms:created>
  <dcterms:modified xsi:type="dcterms:W3CDTF">2022-11-22T02:51:12Z</dcterms:modified>
</cp:coreProperties>
</file>