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12.03.2023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85728"/>
            <a:ext cx="8229600" cy="2209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Интегрированный урок английского языка и технологии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I`m making a robot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5715016"/>
            <a:ext cx="7417490" cy="928694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Учитель английского языка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Гизбрехт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О.В.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Учитель начальных классов Александрова Ю.А.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крокодил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44" y="142852"/>
            <a:ext cx="2286016" cy="1714512"/>
          </a:xfrm>
        </p:spPr>
      </p:pic>
      <p:sp>
        <p:nvSpPr>
          <p:cNvPr id="6" name="TextBox 5"/>
          <p:cNvSpPr txBox="1"/>
          <p:nvPr/>
        </p:nvSpPr>
        <p:spPr>
          <a:xfrm>
            <a:off x="285720" y="1785926"/>
            <a:ext cx="2071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a crocodile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Класс 2-7\Desktop\Интегрированный урок английского языка и технологии\Картинки\лев.jpg"/>
          <p:cNvPicPr>
            <a:picLocks noChangeAspect="1" noChangeArrowheads="1"/>
          </p:cNvPicPr>
          <p:nvPr/>
        </p:nvPicPr>
        <p:blipFill>
          <a:blip r:embed="rId3" cstate="print"/>
          <a:srcRect l="15517" r="20690" b="-1149"/>
          <a:stretch>
            <a:fillRect/>
          </a:stretch>
        </p:blipFill>
        <p:spPr bwMode="auto">
          <a:xfrm>
            <a:off x="3571868" y="142852"/>
            <a:ext cx="2071702" cy="184773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929058" y="1857364"/>
            <a:ext cx="1714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lion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3" descr="лошадь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72264" y="142852"/>
            <a:ext cx="1928826" cy="18573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858016" y="1857364"/>
            <a:ext cx="1571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horse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Содержимое 5" descr="обезьян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85984" y="2214554"/>
            <a:ext cx="1571636" cy="157163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143108" y="3643314"/>
            <a:ext cx="1928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monkey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Содержимое 7" descr="птица 2.jpg"/>
          <p:cNvPicPr>
            <a:picLocks noChangeAspect="1"/>
          </p:cNvPicPr>
          <p:nvPr/>
        </p:nvPicPr>
        <p:blipFill>
          <a:blip r:embed="rId6"/>
          <a:srcRect l="11328" r="10156"/>
          <a:stretch>
            <a:fillRect/>
          </a:stretch>
        </p:blipFill>
        <p:spPr>
          <a:xfrm>
            <a:off x="5214942" y="2357430"/>
            <a:ext cx="1858241" cy="157163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429256" y="3786190"/>
            <a:ext cx="15001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bird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Содержимое 9" descr="слон.jpg"/>
          <p:cNvPicPr>
            <a:picLocks noChangeAspect="1"/>
          </p:cNvPicPr>
          <p:nvPr/>
        </p:nvPicPr>
        <p:blipFill>
          <a:blip r:embed="rId7"/>
          <a:srcRect l="10931" t="6243" r="22241" b="13258"/>
          <a:stretch>
            <a:fillRect/>
          </a:stretch>
        </p:blipFill>
        <p:spPr>
          <a:xfrm>
            <a:off x="142844" y="4357694"/>
            <a:ext cx="2143140" cy="168154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42844" y="5929330"/>
            <a:ext cx="2286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n elephant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Содержимое 11" descr="тигр.png"/>
          <p:cNvPicPr>
            <a:picLocks noChangeAspect="1"/>
          </p:cNvPicPr>
          <p:nvPr/>
        </p:nvPicPr>
        <p:blipFill>
          <a:blip r:embed="rId8"/>
          <a:srcRect l="29166" r="29167"/>
          <a:stretch>
            <a:fillRect/>
          </a:stretch>
        </p:blipFill>
        <p:spPr>
          <a:xfrm>
            <a:off x="3571868" y="4143380"/>
            <a:ext cx="1571636" cy="20955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714744" y="6072206"/>
            <a:ext cx="15001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tiger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Содержимое 13" descr="тюлень 2.jpg"/>
          <p:cNvPicPr>
            <a:picLocks noChangeAspect="1"/>
          </p:cNvPicPr>
          <p:nvPr/>
        </p:nvPicPr>
        <p:blipFill>
          <a:blip r:embed="rId9" cstate="print"/>
          <a:srcRect l="2679" r="4782"/>
          <a:stretch>
            <a:fillRect/>
          </a:stretch>
        </p:blipFill>
        <p:spPr>
          <a:xfrm>
            <a:off x="6500826" y="4500570"/>
            <a:ext cx="2277795" cy="1639886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858016" y="6000768"/>
            <a:ext cx="16430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seal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/>
      <p:bldP spid="10" grpId="0"/>
      <p:bldP spid="12" grpId="0"/>
      <p:bldP spid="14" grpId="0"/>
      <p:bldP spid="16" grpId="0"/>
      <p:bldP spid="18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Содержимое 16" descr="робот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71670" y="714356"/>
            <a:ext cx="4158879" cy="6000792"/>
          </a:xfrm>
        </p:spPr>
      </p:pic>
      <p:sp>
        <p:nvSpPr>
          <p:cNvPr id="20" name="Стрелка влево 19"/>
          <p:cNvSpPr/>
          <p:nvPr/>
        </p:nvSpPr>
        <p:spPr>
          <a:xfrm>
            <a:off x="5429256" y="2214554"/>
            <a:ext cx="1143008" cy="28575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лево 20"/>
          <p:cNvSpPr/>
          <p:nvPr/>
        </p:nvSpPr>
        <p:spPr>
          <a:xfrm>
            <a:off x="4572000" y="3214686"/>
            <a:ext cx="3000396" cy="28575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лево 21"/>
          <p:cNvSpPr/>
          <p:nvPr/>
        </p:nvSpPr>
        <p:spPr>
          <a:xfrm rot="21059300">
            <a:off x="4720942" y="1776858"/>
            <a:ext cx="2643206" cy="28575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лево 22"/>
          <p:cNvSpPr/>
          <p:nvPr/>
        </p:nvSpPr>
        <p:spPr>
          <a:xfrm rot="10800000">
            <a:off x="1785918" y="1857364"/>
            <a:ext cx="1357322" cy="28575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4000496" y="2500306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лево 24"/>
          <p:cNvSpPr/>
          <p:nvPr/>
        </p:nvSpPr>
        <p:spPr>
          <a:xfrm>
            <a:off x="4929190" y="5715016"/>
            <a:ext cx="2000264" cy="28575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лево 25"/>
          <p:cNvSpPr/>
          <p:nvPr/>
        </p:nvSpPr>
        <p:spPr>
          <a:xfrm rot="493388">
            <a:off x="4293495" y="2683037"/>
            <a:ext cx="1571636" cy="2143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лево 26"/>
          <p:cNvSpPr/>
          <p:nvPr/>
        </p:nvSpPr>
        <p:spPr>
          <a:xfrm>
            <a:off x="5429256" y="4000504"/>
            <a:ext cx="785818" cy="28575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лево 27"/>
          <p:cNvSpPr/>
          <p:nvPr/>
        </p:nvSpPr>
        <p:spPr>
          <a:xfrm rot="10800000">
            <a:off x="1357290" y="4429132"/>
            <a:ext cx="2143140" cy="2143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лево 28"/>
          <p:cNvSpPr/>
          <p:nvPr/>
        </p:nvSpPr>
        <p:spPr>
          <a:xfrm rot="10800000">
            <a:off x="2214546" y="2786058"/>
            <a:ext cx="1785950" cy="28575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7286644" y="1285860"/>
            <a:ext cx="15716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eye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572264" y="1928802"/>
            <a:ext cx="11430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ear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786446" y="2500306"/>
            <a:ext cx="12144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nose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500958" y="2928934"/>
            <a:ext cx="12144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neck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143636" y="3714752"/>
            <a:ext cx="15716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arm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858016" y="5500702"/>
            <a:ext cx="11430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leg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71472" y="1571612"/>
            <a:ext cx="15001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head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42910" y="2500306"/>
            <a:ext cx="18573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mouth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42844" y="4071942"/>
            <a:ext cx="13573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body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/>
      <p:bldP spid="31" grpId="0"/>
      <p:bldP spid="32" grpId="0"/>
      <p:bldP spid="33" grpId="0"/>
      <p:bldP spid="34" grpId="0"/>
      <p:bldP spid="35" grpId="0"/>
      <p:bldP spid="38" grpId="0"/>
      <p:bldP spid="39" grpId="0"/>
      <p:bldP spid="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5361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Английский язык: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AB p. 68 ex A, p. 70 ex. F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Записать в словарь новые слова с транскрипцией и переводом. Выучить части тела.</a:t>
            </a:r>
          </a:p>
          <a:p>
            <a:pPr>
              <a:buNone/>
            </a:pPr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Технология: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смастерить робота из других материалов.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53</TotalTime>
  <Words>81</Words>
  <PresentationFormat>Экран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Литейная</vt:lpstr>
      <vt:lpstr>Интегрированный урок английского языка и технологии  «I`m making a robot»</vt:lpstr>
      <vt:lpstr>Слайд 2</vt:lpstr>
      <vt:lpstr>Слайд 3</vt:lpstr>
      <vt:lpstr> 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Интегрированный урок английского языка и технологии  «I`m making a robot»</dc:title>
  <dc:creator>Класс 2-7</dc:creator>
  <cp:lastModifiedBy>Класс 2-7</cp:lastModifiedBy>
  <cp:revision>8</cp:revision>
  <dcterms:created xsi:type="dcterms:W3CDTF">2023-03-12T09:52:55Z</dcterms:created>
  <dcterms:modified xsi:type="dcterms:W3CDTF">2023-03-12T10:56:17Z</dcterms:modified>
</cp:coreProperties>
</file>