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63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8243918" cy="385765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/>
                <a:latin typeface="Times New Roman" pitchFamily="18" charset="0"/>
                <a:cs typeface="Times New Roman" pitchFamily="18" charset="0"/>
              </a:rPr>
              <a:t>Интегрированный урок английского языка и окружающего мира </a:t>
            </a:r>
            <a:br>
              <a:rPr lang="ru-RU" sz="5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effectLst/>
                <a:latin typeface="Times New Roman" pitchFamily="18" charset="0"/>
                <a:cs typeface="Times New Roman" pitchFamily="18" charset="0"/>
              </a:rPr>
              <a:t>во 2 классе</a:t>
            </a:r>
            <a:endParaRPr lang="ru-RU" sz="5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6072206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Гизбрехт</a:t>
            </a:r>
            <a:r>
              <a:rPr lang="ru-RU" dirty="0" smtClean="0"/>
              <a:t> Ольга Валерьевна</a:t>
            </a:r>
          </a:p>
          <a:p>
            <a:r>
              <a:rPr lang="ru-RU" dirty="0" smtClean="0"/>
              <a:t>Александрова Юлия Александровна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1500174"/>
            <a:ext cx="6143668" cy="1143000"/>
          </a:xfrm>
        </p:spPr>
        <p:txBody>
          <a:bodyPr>
            <a:noAutofit/>
          </a:bodyPr>
          <a:lstStyle/>
          <a:p>
            <a:pPr algn="ctr"/>
            <a:r>
              <a:rPr lang="ru-RU" sz="11500" dirty="0" smtClean="0"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11500" dirty="0"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3143248"/>
            <a:ext cx="88582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ТРАДИЦИИ</a:t>
            </a:r>
            <a:endParaRPr lang="ru-RU" sz="115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ласс 2-7\Desktop\урок\1645047506_53-fikiwiki-com-p-kartinki-schastlivoi-semi-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501122" cy="5669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:\Users\Класс 2-7\Desktop\урок\PRAZDNICHNAYA-700x70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15140" y="4214818"/>
            <a:ext cx="1904990" cy="190499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ласс 2-7\Desktop\урок\бананы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2140368" cy="1500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71448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bananas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Класс 2-7\Desktop\урок\1626203238_6-kartinkin-com-p-yabloki-krasnie-yeda-krasivo-foto-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214290"/>
            <a:ext cx="2386679" cy="15001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00496" y="171448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apples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Класс 2-7\Desktop\урок\1312.750x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214291"/>
            <a:ext cx="2286016" cy="15001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72330" y="1714488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eggs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Класс 2-7\Desktop\урок\tild3034-3963-4533-b339-623065663564__kolbi-1024x68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2214554"/>
            <a:ext cx="2143140" cy="157240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4348" y="378619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cheese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C:\Users\Класс 2-7\Desktop\урок\ed47ecba133480c70025bfc622cc33b0_XL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2214554"/>
            <a:ext cx="2321705" cy="154780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929058" y="3643314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sausages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C:\Users\Класс 2-7\Desktop\урок\6686554d97609ab6d99f6aeadd49308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58016" y="2214554"/>
            <a:ext cx="1643074" cy="164307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215206" y="371475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chips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 descr="C:\Users\Класс 2-7\Desktop\урок\0710202109__DSF8661-1200x120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282" y="4286256"/>
            <a:ext cx="2143140" cy="171451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42910" y="607220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sandwich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7" name="Picture 9" descr="C:\Users\Класс 2-7\Desktop\урок\Salat_WEB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428992" y="4286256"/>
            <a:ext cx="2328549" cy="175732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071934" y="6072206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salad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768" y="614364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pizza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  <p:bldP spid="18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481328"/>
            <a:ext cx="8543956" cy="4525963"/>
          </a:xfrm>
        </p:spPr>
        <p:txBody>
          <a:bodyPr/>
          <a:lstStyle/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Английский язык: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AB p.58 ex.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Выучить новые слова.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Окружающий мир: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стр. 42-45, т. стр. 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147</TotalTime>
  <Words>54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Интегрированный урок английского языка и окружающего мира  во 2 классе</vt:lpstr>
      <vt:lpstr>СЕМЬЯ</vt:lpstr>
      <vt:lpstr>Слайд 3</vt:lpstr>
      <vt:lpstr>Слайд 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Класс 2-7</dc:creator>
  <cp:lastModifiedBy>user</cp:lastModifiedBy>
  <cp:revision>17</cp:revision>
  <dcterms:created xsi:type="dcterms:W3CDTF">2023-02-13T06:28:26Z</dcterms:created>
  <dcterms:modified xsi:type="dcterms:W3CDTF">2023-02-27T14:29:58Z</dcterms:modified>
</cp:coreProperties>
</file>