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307" r:id="rId3"/>
    <p:sldId id="306" r:id="rId4"/>
    <p:sldId id="256" r:id="rId5"/>
    <p:sldId id="257" r:id="rId6"/>
    <p:sldId id="302" r:id="rId7"/>
    <p:sldId id="301" r:id="rId8"/>
    <p:sldId id="300" r:id="rId9"/>
    <p:sldId id="304" r:id="rId10"/>
    <p:sldId id="298" r:id="rId11"/>
    <p:sldId id="262" r:id="rId12"/>
    <p:sldId id="315" r:id="rId13"/>
    <p:sldId id="303" r:id="rId14"/>
    <p:sldId id="308" r:id="rId15"/>
    <p:sldId id="309" r:id="rId16"/>
    <p:sldId id="310" r:id="rId17"/>
    <p:sldId id="311" r:id="rId18"/>
    <p:sldId id="312" r:id="rId19"/>
    <p:sldId id="290" r:id="rId20"/>
    <p:sldId id="294" r:id="rId21"/>
    <p:sldId id="317" r:id="rId22"/>
    <p:sldId id="31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6C17"/>
    <a:srgbClr val="D438A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3772" autoAdjust="0"/>
  </p:normalViewPr>
  <p:slideViewPr>
    <p:cSldViewPr>
      <p:cViewPr varScale="1">
        <p:scale>
          <a:sx n="110" d="100"/>
          <a:sy n="110" d="100"/>
        </p:scale>
        <p:origin x="-164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77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esktop\Is%20Russian%20an%20international%20language\A.S.Pushkin_Moroz_i_solntse%20(qmusic.me).mp3" TargetMode="Externa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C:\Users\1\Desktop\Is%20Russian%20an%20international%20language\Angl.yaz._Moroz_i_solntse_den_..%20(qmusic.me).mp3" TargetMode="External"/><Relationship Id="rId1" Type="http://schemas.openxmlformats.org/officeDocument/2006/relationships/audio" Target="file:///C:\Users\1\Desktop\Is%20Russian%20an%20international%20language\A.S.Pushkin_Moroz_i_solntse%20(qmusic.me)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GOOD AFTERNOON!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image0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641965" cy="45762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778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Книга, быстрина, словарь, плетёнки, родной, тетрадь, косовица, бирюк.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ОБЩЕУПОТРЕБИТЕЛЬНЫЕ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ДИАЛЕКТИЗМЫ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User\Desktop\анимация\080854079992674daeca5632bf005c7a_i-411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149080"/>
            <a:ext cx="1469330" cy="19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47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Книга, быстрина, словарь, плетёнки, родной, тетрадь, косовица, бирюк.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ОБЩЕУПОТРЕБИТЕЛЬНЫЕ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Книга, словарь, родной, тетрадь.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ДИАЛЕКТИЗМЫ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Быстрина, плетёнки, косовица, бирюк.</a:t>
            </a:r>
            <a:endParaRPr lang="ru-RU" dirty="0"/>
          </a:p>
        </p:txBody>
      </p:sp>
      <p:pic>
        <p:nvPicPr>
          <p:cNvPr id="4098" name="Picture 2" descr="C:\Users\User\Desktop\анимация\080854079992674daeca5632bf005c7a_i-411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149080"/>
            <a:ext cx="1469330" cy="19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47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Football</a:t>
            </a:r>
          </a:p>
          <a:p>
            <a:pPr algn="ctr"/>
            <a:r>
              <a:rPr lang="en-US" sz="4000" dirty="0" smtClean="0"/>
              <a:t>Basketball</a:t>
            </a:r>
          </a:p>
          <a:p>
            <a:pPr algn="ctr"/>
            <a:r>
              <a:rPr lang="en-US" sz="4000" dirty="0" smtClean="0"/>
              <a:t>Hockey</a:t>
            </a:r>
          </a:p>
          <a:p>
            <a:pPr algn="ctr"/>
            <a:r>
              <a:rPr lang="en-US" sz="4000" dirty="0" smtClean="0"/>
              <a:t>Comedy</a:t>
            </a:r>
          </a:p>
          <a:p>
            <a:pPr algn="ctr"/>
            <a:r>
              <a:rPr lang="en-US" sz="4000" dirty="0" smtClean="0"/>
              <a:t>Bank</a:t>
            </a:r>
          </a:p>
          <a:p>
            <a:pPr algn="ctr"/>
            <a:r>
              <a:rPr lang="en-US" sz="4000" dirty="0" smtClean="0"/>
              <a:t>Sport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INTERNATIONAL WORDS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Football</a:t>
            </a:r>
          </a:p>
          <a:p>
            <a:pPr algn="ctr"/>
            <a:r>
              <a:rPr lang="en-US" sz="4000" dirty="0" smtClean="0"/>
              <a:t>Basketball</a:t>
            </a:r>
          </a:p>
          <a:p>
            <a:pPr algn="ctr"/>
            <a:r>
              <a:rPr lang="en-US" sz="4000" dirty="0" smtClean="0"/>
              <a:t>Hockey</a:t>
            </a:r>
          </a:p>
          <a:p>
            <a:pPr algn="ctr"/>
            <a:r>
              <a:rPr lang="en-US" sz="4000" dirty="0" smtClean="0"/>
              <a:t>Comedy</a:t>
            </a:r>
          </a:p>
          <a:p>
            <a:pPr algn="ctr"/>
            <a:r>
              <a:rPr lang="en-US" sz="4000" dirty="0" smtClean="0"/>
              <a:t>Bank</a:t>
            </a:r>
          </a:p>
          <a:p>
            <a:pPr algn="ctr"/>
            <a:r>
              <a:rPr lang="en-US" sz="4000" dirty="0" smtClean="0"/>
              <a:t>Sport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SB p.48 ex.63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SB p.48 ex.63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3900" dirty="0" smtClean="0"/>
              <a:t>Exotic</a:t>
            </a:r>
          </a:p>
          <a:p>
            <a:pPr algn="ctr"/>
            <a:r>
              <a:rPr lang="en-US" sz="3900" dirty="0" smtClean="0"/>
              <a:t>Ceremony</a:t>
            </a:r>
          </a:p>
          <a:p>
            <a:pPr algn="ctr"/>
            <a:r>
              <a:rPr lang="en-US" sz="3900" dirty="0" smtClean="0"/>
              <a:t>Plan</a:t>
            </a:r>
          </a:p>
          <a:p>
            <a:pPr algn="ctr"/>
            <a:r>
              <a:rPr lang="en-US" sz="3900" dirty="0" smtClean="0"/>
              <a:t>Olympiad</a:t>
            </a:r>
          </a:p>
          <a:p>
            <a:pPr algn="ctr"/>
            <a:r>
              <a:rPr lang="en-US" sz="3900" dirty="0" smtClean="0"/>
              <a:t>Professor</a:t>
            </a:r>
          </a:p>
          <a:p>
            <a:pPr algn="ctr"/>
            <a:r>
              <a:rPr lang="en-US" sz="3900" dirty="0" smtClean="0"/>
              <a:t>Medal</a:t>
            </a:r>
          </a:p>
          <a:p>
            <a:pPr algn="ctr"/>
            <a:r>
              <a:rPr lang="en-US" sz="3900" dirty="0" smtClean="0"/>
              <a:t>Talented</a:t>
            </a:r>
          </a:p>
          <a:p>
            <a:pPr algn="ctr"/>
            <a:r>
              <a:rPr lang="en-US" sz="3900" dirty="0" smtClean="0"/>
              <a:t>Institute</a:t>
            </a:r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642918"/>
            <a:ext cx="4786314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Зимнее утро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Мороз и солнце; день чудесный!</a:t>
            </a:r>
            <a:br>
              <a:rPr lang="ru-RU" dirty="0" smtClean="0"/>
            </a:br>
            <a:r>
              <a:rPr lang="ru-RU" dirty="0" smtClean="0"/>
              <a:t>Еще ты дремлешь, друг прелестный —</a:t>
            </a:r>
            <a:br>
              <a:rPr lang="ru-RU" dirty="0" smtClean="0"/>
            </a:br>
            <a:r>
              <a:rPr lang="ru-RU" dirty="0" smtClean="0"/>
              <a:t>Пора, красавица, проснись:</a:t>
            </a:r>
            <a:br>
              <a:rPr lang="ru-RU" dirty="0" smtClean="0"/>
            </a:br>
            <a:r>
              <a:rPr lang="ru-RU" dirty="0" smtClean="0"/>
              <a:t>Открой сомкнуты негой взоры</a:t>
            </a:r>
            <a:br>
              <a:rPr lang="ru-RU" dirty="0" smtClean="0"/>
            </a:br>
            <a:r>
              <a:rPr lang="ru-RU" dirty="0" smtClean="0"/>
              <a:t>Навстречу северной Авроры,</a:t>
            </a:r>
            <a:br>
              <a:rPr lang="ru-RU" dirty="0" smtClean="0"/>
            </a:br>
            <a:r>
              <a:rPr lang="ru-RU" dirty="0" smtClean="0"/>
              <a:t>Звездою севера явись!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71487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             Winter morning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Snow, frost and sunshine…Lovely morning!</a:t>
            </a:r>
            <a:br>
              <a:rPr lang="en-US" dirty="0" smtClean="0"/>
            </a:br>
            <a:r>
              <a:rPr lang="en-US" dirty="0" smtClean="0"/>
              <a:t>Yet you, dear love, its magic scorning,</a:t>
            </a:r>
            <a:br>
              <a:rPr lang="en-US" dirty="0" smtClean="0"/>
            </a:br>
            <a:r>
              <a:rPr lang="en-US" dirty="0" smtClean="0"/>
              <a:t>Are still abed…Awake, my sweet!..</a:t>
            </a:r>
            <a:br>
              <a:rPr lang="en-US" dirty="0" smtClean="0"/>
            </a:br>
            <a:r>
              <a:rPr lang="en-US" dirty="0" smtClean="0"/>
              <a:t>Cast sleep away, I beg, and, rising,</a:t>
            </a:r>
            <a:br>
              <a:rPr lang="en-US" dirty="0" smtClean="0"/>
            </a:br>
            <a:r>
              <a:rPr lang="en-US" dirty="0" smtClean="0"/>
              <a:t>Yourself a northern star, the blazing</a:t>
            </a:r>
            <a:br>
              <a:rPr lang="en-US" dirty="0" smtClean="0"/>
            </a:br>
            <a:r>
              <a:rPr lang="en-US" dirty="0" smtClean="0"/>
              <a:t>Aurora, northern beauty, meet.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A.S.Pushkin_Moroz_i_solntse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392906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642918"/>
            <a:ext cx="4786314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Зимнее утро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Мороз и солнце; день чудесный!</a:t>
            </a:r>
            <a:br>
              <a:rPr lang="ru-RU" dirty="0" smtClean="0"/>
            </a:br>
            <a:r>
              <a:rPr lang="ru-RU" dirty="0" smtClean="0"/>
              <a:t>Еще ты дремлешь, друг прелестный —</a:t>
            </a:r>
            <a:br>
              <a:rPr lang="ru-RU" dirty="0" smtClean="0"/>
            </a:br>
            <a:r>
              <a:rPr lang="ru-RU" dirty="0" smtClean="0"/>
              <a:t>Пора, красавица, проснись:</a:t>
            </a:r>
            <a:br>
              <a:rPr lang="ru-RU" dirty="0" smtClean="0"/>
            </a:br>
            <a:r>
              <a:rPr lang="ru-RU" dirty="0" smtClean="0"/>
              <a:t>Открой сомкнуты негой взоры</a:t>
            </a:r>
            <a:br>
              <a:rPr lang="ru-RU" dirty="0" smtClean="0"/>
            </a:br>
            <a:r>
              <a:rPr lang="ru-RU" dirty="0" smtClean="0"/>
              <a:t>Навстречу северной Авроры,</a:t>
            </a:r>
            <a:br>
              <a:rPr lang="ru-RU" dirty="0" smtClean="0"/>
            </a:br>
            <a:r>
              <a:rPr lang="ru-RU" dirty="0" smtClean="0"/>
              <a:t>Звездою севера явись!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71487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                Winter morning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Snow, frost and sunshine…Lovely morning!</a:t>
            </a:r>
            <a:br>
              <a:rPr lang="en-US" dirty="0" smtClean="0"/>
            </a:br>
            <a:r>
              <a:rPr lang="en-US" dirty="0" smtClean="0"/>
              <a:t>Yet you, dear love, its magic scorning,</a:t>
            </a:r>
            <a:br>
              <a:rPr lang="en-US" dirty="0" smtClean="0"/>
            </a:br>
            <a:r>
              <a:rPr lang="en-US" dirty="0" smtClean="0"/>
              <a:t>Are still in bed…Awake, my sweet!..</a:t>
            </a:r>
            <a:br>
              <a:rPr lang="en-US" dirty="0" smtClean="0"/>
            </a:br>
            <a:r>
              <a:rPr lang="en-US" dirty="0" smtClean="0"/>
              <a:t>Cast sleep away, I beg, and, rising,</a:t>
            </a:r>
            <a:br>
              <a:rPr lang="en-US" dirty="0" smtClean="0"/>
            </a:br>
            <a:r>
              <a:rPr lang="en-US" dirty="0" smtClean="0"/>
              <a:t>Yourself a northern star, the blazing</a:t>
            </a:r>
            <a:br>
              <a:rPr lang="en-US" dirty="0" smtClean="0"/>
            </a:br>
            <a:r>
              <a:rPr lang="en-US" dirty="0" smtClean="0"/>
              <a:t>Aurora, northern beauty, meet.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A.S.Pushkin_Moroz_i_solntse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3929066"/>
            <a:ext cx="304800" cy="304800"/>
          </a:xfrm>
          <a:prstGeom prst="rect">
            <a:avLst/>
          </a:prstGeom>
        </p:spPr>
      </p:pic>
      <p:pic>
        <p:nvPicPr>
          <p:cNvPr id="7" name="Angl.yaz._Moroz_i_solntse_den_.. (qmusic.me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214942" y="5857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8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WB p.40 ex. 2(c)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Great Britain</a:t>
            </a:r>
          </a:p>
          <a:p>
            <a:pPr algn="ctr"/>
            <a:r>
              <a:rPr lang="en-US" sz="4400" dirty="0" smtClean="0"/>
              <a:t>The USA</a:t>
            </a:r>
          </a:p>
          <a:p>
            <a:pPr algn="ctr"/>
            <a:r>
              <a:rPr lang="en-US" sz="4400" dirty="0" smtClean="0"/>
              <a:t>Australia</a:t>
            </a:r>
          </a:p>
          <a:p>
            <a:pPr algn="ctr"/>
            <a:r>
              <a:rPr lang="en-US" sz="4400" dirty="0" smtClean="0"/>
              <a:t>Canada</a:t>
            </a:r>
          </a:p>
          <a:p>
            <a:pPr algn="ctr"/>
            <a:r>
              <a:rPr lang="en-US" sz="4400" dirty="0" smtClean="0"/>
              <a:t>New Zealand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smtClean="0"/>
              <a:t>HOMEWORK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b="1" dirty="0" smtClean="0"/>
              <a:t>SB p.49 ex. 66</a:t>
            </a:r>
            <a:endParaRPr lang="ru-RU" sz="4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940" y="5301208"/>
            <a:ext cx="798671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C:\Users\User\Desktop\анимация\speak2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2174" y="4365104"/>
            <a:ext cx="1749551" cy="143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0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29200"/>
            <a:ext cx="798671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C:\Users\User\Desktop\анимация\speak2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2174" y="4365104"/>
            <a:ext cx="1749551" cy="143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- Найдите </a:t>
            </a:r>
            <a:r>
              <a:rPr lang="ru-RU" sz="3600" dirty="0" smtClean="0"/>
              <a:t>прилагательные, которые использовал А.С.Пушкин, и переводчик, чтобы описать русскую зиму.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- Какие </a:t>
            </a:r>
            <a:r>
              <a:rPr lang="ru-RU" sz="3600" dirty="0" smtClean="0"/>
              <a:t>другие прилагательные ты бы использовал, чтобы описать зиму в твоей местности?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+mj-lt"/>
                <a:ea typeface="+mj-ea"/>
                <a:cs typeface="+mj-cs"/>
              </a:rPr>
              <a:t>Домашнее задание: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940" y="5301208"/>
            <a:ext cx="798671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C:\Users\User\Desktop\анимация\speak2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2174" y="4365104"/>
            <a:ext cx="1749551" cy="143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Спасибо за урок!</a:t>
            </a:r>
            <a:br>
              <a:rPr lang="ru-RU" b="1" dirty="0" smtClean="0"/>
            </a:br>
            <a:r>
              <a:rPr lang="en-US" b="1" dirty="0" smtClean="0"/>
              <a:t>The lesson is over!</a:t>
            </a:r>
            <a:br>
              <a:rPr lang="en-US" b="1" dirty="0" smtClean="0"/>
            </a:br>
            <a:r>
              <a:rPr lang="en-US" b="1" dirty="0" smtClean="0"/>
              <a:t>Good bye!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00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ENGLISH</a:t>
            </a:r>
            <a:endParaRPr lang="ru-RU" sz="5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Great Britain</a:t>
            </a:r>
          </a:p>
          <a:p>
            <a:pPr algn="ctr"/>
            <a:r>
              <a:rPr lang="en-US" sz="4400" dirty="0" smtClean="0"/>
              <a:t>The USA</a:t>
            </a:r>
          </a:p>
          <a:p>
            <a:pPr algn="ctr"/>
            <a:r>
              <a:rPr lang="en-US" sz="4400" dirty="0" smtClean="0"/>
              <a:t>Australia</a:t>
            </a:r>
          </a:p>
          <a:p>
            <a:pPr algn="ctr"/>
            <a:r>
              <a:rPr lang="en-US" sz="4400" dirty="0" smtClean="0"/>
              <a:t>Canada</a:t>
            </a:r>
          </a:p>
          <a:p>
            <a:pPr algn="ctr"/>
            <a:r>
              <a:rPr lang="en-US" sz="4400" dirty="0" smtClean="0"/>
              <a:t>New Zealand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704856" cy="1869928"/>
          </a:xfrm>
        </p:spPr>
        <p:txBody>
          <a:bodyPr>
            <a:noAutofit/>
          </a:bodyPr>
          <a:lstStyle/>
          <a:p>
            <a:r>
              <a:rPr lang="en-US" sz="6600" b="1" i="1" dirty="0" smtClean="0">
                <a:solidFill>
                  <a:schemeClr val="tx1"/>
                </a:solidFill>
              </a:rPr>
              <a:t>Is Russian an international language?</a:t>
            </a:r>
            <a:endParaRPr lang="ru-RU" sz="6600" b="1" i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User\Desktop\анимация\0_90eee_b3cc2fdc_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4293" y="3375788"/>
            <a:ext cx="3159707" cy="204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анимация\0_90eee_b3cc2fdc_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6572" y="4908625"/>
            <a:ext cx="3066405" cy="198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анимация\0_e5a69_969b0c15_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75788"/>
            <a:ext cx="2786128" cy="339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840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dirty="0" smtClean="0"/>
              <a:t> </a:t>
            </a:r>
            <a:endParaRPr lang="ru-RU" dirty="0"/>
          </a:p>
        </p:txBody>
      </p:sp>
      <p:pic>
        <p:nvPicPr>
          <p:cNvPr id="1026" name="Picture 2" descr="C:\Users\user\Desktop\image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7"/>
            <a:ext cx="8659991" cy="38745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620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image0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76584"/>
            <a:ext cx="8643998" cy="33071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Desktop\image0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8643998" cy="39588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user\Desktop\image0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857232"/>
            <a:ext cx="8492078" cy="3458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Desktop\image0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642918"/>
            <a:ext cx="8477905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10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167</Words>
  <Application>Microsoft Office PowerPoint</Application>
  <PresentationFormat>Экран (4:3)</PresentationFormat>
  <Paragraphs>57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GOOD AFTERNOON!</vt:lpstr>
      <vt:lpstr>Слайд 2</vt:lpstr>
      <vt:lpstr>ENGLISH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Книга, быстрина, словарь, плетёнки, родной, тетрадь, косовица, бирюк. </vt:lpstr>
      <vt:lpstr>Книга, быстрина, словарь, плетёнки, родной, тетрадь, косовица, бирюк. </vt:lpstr>
      <vt:lpstr>Слайд 13</vt:lpstr>
      <vt:lpstr>INTERNATIONAL WORDS</vt:lpstr>
      <vt:lpstr>SB p.48 ex.63 </vt:lpstr>
      <vt:lpstr>SB p.48 ex.63 </vt:lpstr>
      <vt:lpstr>Слайд 17</vt:lpstr>
      <vt:lpstr>Слайд 18</vt:lpstr>
      <vt:lpstr>Слайд 19</vt:lpstr>
      <vt:lpstr>HOMEWORK</vt:lpstr>
      <vt:lpstr>- Найдите прилагательные, которые использовал А.С.Пушкин, и переводчик, чтобы описать русскую зиму.  - Какие другие прилагательные ты бы использовал, чтобы описать зиму в твоей местности? </vt:lpstr>
      <vt:lpstr>Спасибо за урок! The lesson is over! Good bye!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36</cp:revision>
  <dcterms:created xsi:type="dcterms:W3CDTF">2018-09-09T04:37:48Z</dcterms:created>
  <dcterms:modified xsi:type="dcterms:W3CDTF">2022-09-18T11:31:04Z</dcterms:modified>
</cp:coreProperties>
</file>