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9" r:id="rId4"/>
    <p:sldId id="263" r:id="rId5"/>
    <p:sldId id="262" r:id="rId6"/>
    <p:sldId id="264" r:id="rId7"/>
    <p:sldId id="261" r:id="rId8"/>
    <p:sldId id="265" r:id="rId9"/>
    <p:sldId id="260" r:id="rId10"/>
    <p:sldId id="25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1" d="100"/>
          <a:sy n="61" d="100"/>
        </p:scale>
        <p:origin x="-139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21.09.2022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21.09.2022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21.09.2022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21.09.2022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21.09.2022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21.09.2022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21.09.2022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21.09.2022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descr="C:\Users\1\Desktop\6149122b65294ad03d4edeca7cf5f15400b846db36513fc6e44d506afb32f013.jpeg"/>
          <p:cNvPicPr/>
          <p:nvPr/>
        </p:nvPicPr>
        <p:blipFill>
          <a:blip r:embed="rId2" cstate="print"/>
          <a:srcRect/>
          <a:stretch>
            <a:fillRect/>
          </a:stretch>
        </p:blipFill>
        <p:spPr bwMode="auto">
          <a:xfrm>
            <a:off x="500034" y="714356"/>
            <a:ext cx="8072494" cy="5572164"/>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571480"/>
            <a:ext cx="8229600" cy="1143000"/>
          </a:xfrm>
        </p:spPr>
        <p:txBody>
          <a:bodyPr>
            <a:normAutofit fontScale="90000"/>
          </a:bodyPr>
          <a:lstStyle/>
          <a:p>
            <a:pPr algn="ctr"/>
            <a:r>
              <a:rPr lang="ru-RU" dirty="0" smtClean="0"/>
              <a:t>Чтение притчи «Коробочка». </a:t>
            </a:r>
            <a:br>
              <a:rPr lang="ru-RU" dirty="0" smtClean="0"/>
            </a:br>
            <a:endParaRPr lang="ru-RU" dirty="0"/>
          </a:p>
        </p:txBody>
      </p:sp>
      <p:sp>
        <p:nvSpPr>
          <p:cNvPr id="5" name="Содержимое 4"/>
          <p:cNvSpPr>
            <a:spLocks noGrp="1"/>
          </p:cNvSpPr>
          <p:nvPr>
            <p:ph idx="1"/>
          </p:nvPr>
        </p:nvSpPr>
        <p:spPr/>
        <p:txBody>
          <a:bodyPr>
            <a:normAutofit fontScale="77500" lnSpcReduction="20000"/>
          </a:bodyPr>
          <a:lstStyle/>
          <a:p>
            <a:pPr algn="just"/>
            <a:r>
              <a:rPr lang="ru-RU" dirty="0" smtClean="0"/>
              <a:t>Один человек всю жизнь искал безоблачное, счастливое, идеальное устройство жизни. Он сносил немало башмаков, обойдя много стран. Наконец, в одном городе на площади он увидел толпу. Все стремились пробиться к стоявшей в середине коробочке и заглянуть в одно из ее окошек.</a:t>
            </a:r>
          </a:p>
          <a:p>
            <a:pPr algn="just"/>
            <a:r>
              <a:rPr lang="ru-RU" dirty="0" smtClean="0"/>
              <a:t>Когда это удалось нашему страннику, то он был потрясен, очарован тем, что увидел. Это было то, к чему он стремился всю жизнь. </a:t>
            </a:r>
          </a:p>
          <a:p>
            <a:pPr algn="just"/>
            <a:r>
              <a:rPr lang="ru-RU" dirty="0" smtClean="0"/>
              <a:t>Вечером, счастливый, он расположился на отдых под крепостной стеной. Рядом пристроился такой же бродяга. Они разговорились. Бродяга с восторгом стал описывать то, что он увидел в одном из окошек коробочки. Но оказалось, что он увидел совсем другое. Как так?</a:t>
            </a:r>
          </a:p>
          <a:p>
            <a:pPr algn="just"/>
            <a:r>
              <a:rPr lang="ru-RU" dirty="0" smtClean="0"/>
              <a:t>-Ты просто смотрел с другой стороны, - был ответ.</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1\Desktop\Интеграция\71315394ccab6eeabdf86efe3bb9406a.jpg"/>
          <p:cNvPicPr>
            <a:picLocks noGrp="1"/>
          </p:cNvPicPr>
          <p:nvPr>
            <p:ph idx="1"/>
          </p:nvPr>
        </p:nvPicPr>
        <p:blipFill>
          <a:blip r:embed="rId2" cstate="print"/>
          <a:srcRect/>
          <a:stretch>
            <a:fillRect/>
          </a:stretch>
        </p:blipFill>
        <p:spPr bwMode="auto">
          <a:xfrm>
            <a:off x="642910" y="357166"/>
            <a:ext cx="8072494" cy="557216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3000372"/>
            <a:ext cx="8201028" cy="1829761"/>
          </a:xfrm>
        </p:spPr>
        <p:txBody>
          <a:bodyPr>
            <a:normAutofit fontScale="90000"/>
          </a:bodyPr>
          <a:lstStyle/>
          <a:p>
            <a:pPr algn="ctr"/>
            <a:r>
              <a:rPr lang="ru-RU" dirty="0" smtClean="0"/>
              <a:t>«Конфликты в нашей жизни»</a:t>
            </a:r>
            <a:br>
              <a:rPr lang="ru-RU" dirty="0" smtClean="0"/>
            </a:br>
            <a:r>
              <a:rPr lang="ru-RU" dirty="0" smtClean="0"/>
              <a:t>интегрированный урок английского и русского языков</a:t>
            </a:r>
            <a:br>
              <a:rPr lang="ru-RU" dirty="0" smtClean="0"/>
            </a:b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b="1" dirty="0" smtClean="0"/>
              <a:t>Чтение </a:t>
            </a:r>
            <a:r>
              <a:rPr lang="ru-RU" b="1" dirty="0" smtClean="0"/>
              <a:t>текста. Выразительно прочитайте вслух текст о писателе Пушкине Александре Сергеевиче (</a:t>
            </a:r>
            <a:r>
              <a:rPr lang="ru-RU" dirty="0" smtClean="0"/>
              <a:t>1799 — 1837гг.).</a:t>
            </a:r>
          </a:p>
          <a:p>
            <a:r>
              <a:rPr lang="ru-RU" b="1" dirty="0" smtClean="0"/>
              <a:t>У Вас есть 2 минуты на подготовку.</a:t>
            </a:r>
            <a:endParaRPr lang="ru-RU" dirty="0" smtClean="0"/>
          </a:p>
          <a:p>
            <a:endParaRPr lang="ru-RU" dirty="0"/>
          </a:p>
        </p:txBody>
      </p:sp>
      <p:sp>
        <p:nvSpPr>
          <p:cNvPr id="3" name="Заголовок 2"/>
          <p:cNvSpPr>
            <a:spLocks noGrp="1"/>
          </p:cNvSpPr>
          <p:nvPr>
            <p:ph type="title"/>
          </p:nvPr>
        </p:nvSpPr>
        <p:spPr/>
        <p:txBody>
          <a:bodyPr/>
          <a:lstStyle/>
          <a:p>
            <a:r>
              <a:rPr lang="ru-RU" dirty="0" smtClean="0"/>
              <a:t>Задание 1.</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b="1" dirty="0" smtClean="0"/>
              <a:t>Пересказ </a:t>
            </a:r>
            <a:r>
              <a:rPr lang="ru-RU" b="1" dirty="0" smtClean="0"/>
              <a:t>текста.</a:t>
            </a:r>
            <a:br>
              <a:rPr lang="ru-RU" b="1" dirty="0" smtClean="0"/>
            </a:br>
            <a:r>
              <a:rPr lang="ru-RU" b="1" dirty="0" smtClean="0"/>
              <a:t>Перескажите прочитанный Вами текст, включив в пересказ слова</a:t>
            </a:r>
            <a:r>
              <a:rPr lang="ru-RU" dirty="0" smtClean="0"/>
              <a:t> </a:t>
            </a:r>
            <a:r>
              <a:rPr lang="ru-RU" b="1" dirty="0" smtClean="0"/>
              <a:t>А. С. Пушкина: </a:t>
            </a:r>
            <a:r>
              <a:rPr lang="ru-RU" b="1" i="1" dirty="0" smtClean="0"/>
              <a:t>«Чтение – вот лучшее учение».</a:t>
            </a:r>
            <a:endParaRPr lang="ru-RU" dirty="0" smtClean="0"/>
          </a:p>
          <a:p>
            <a:r>
              <a:rPr lang="ru-RU" b="1" dirty="0" smtClean="0"/>
              <a:t>Подумайте, где лучше использовать слова А.С. Пушкина в  пересказе. Вы можете применить любые способы цитирования.</a:t>
            </a:r>
            <a:endParaRPr lang="ru-RU" dirty="0" smtClean="0"/>
          </a:p>
          <a:p>
            <a:r>
              <a:rPr lang="ru-RU" b="1" dirty="0" smtClean="0"/>
              <a:t>У Вас есть 2 минуты на подготовку.</a:t>
            </a:r>
            <a:br>
              <a:rPr lang="ru-RU" b="1" dirty="0" smtClean="0"/>
            </a:br>
            <a:r>
              <a:rPr lang="ru-RU" b="1" dirty="0" smtClean="0"/>
              <a:t>При необходимости Вы можете использовать «Поле для заметок».</a:t>
            </a:r>
            <a:endParaRPr lang="ru-RU" dirty="0" smtClean="0"/>
          </a:p>
          <a:p>
            <a:endParaRPr lang="ru-RU" dirty="0"/>
          </a:p>
        </p:txBody>
      </p:sp>
      <p:sp>
        <p:nvSpPr>
          <p:cNvPr id="3" name="Заголовок 2"/>
          <p:cNvSpPr>
            <a:spLocks noGrp="1"/>
          </p:cNvSpPr>
          <p:nvPr>
            <p:ph type="title"/>
          </p:nvPr>
        </p:nvSpPr>
        <p:spPr/>
        <p:txBody>
          <a:bodyPr/>
          <a:lstStyle/>
          <a:p>
            <a:r>
              <a:rPr lang="ru-RU" dirty="0" smtClean="0"/>
              <a:t>Задание 2. </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b="1" dirty="0" smtClean="0"/>
              <a:t>You </a:t>
            </a:r>
            <a:r>
              <a:rPr lang="en-US" b="1" dirty="0" smtClean="0"/>
              <a:t>are going to read the text aloud. You have 1.5 minutes to read the text silently, and then be ready to read it aloud. Remember that you will not have more than 2 minutes for reading aloud.</a:t>
            </a:r>
            <a:endParaRPr lang="ru-RU" dirty="0" smtClean="0"/>
          </a:p>
          <a:p>
            <a:endParaRPr lang="ru-RU" dirty="0"/>
          </a:p>
        </p:txBody>
      </p:sp>
      <p:sp>
        <p:nvSpPr>
          <p:cNvPr id="3" name="Заголовок 2"/>
          <p:cNvSpPr>
            <a:spLocks noGrp="1"/>
          </p:cNvSpPr>
          <p:nvPr>
            <p:ph type="title"/>
          </p:nvPr>
        </p:nvSpPr>
        <p:spPr/>
        <p:txBody>
          <a:bodyPr/>
          <a:lstStyle/>
          <a:p>
            <a:r>
              <a:rPr lang="en-US" dirty="0" smtClean="0"/>
              <a:t>Task 1</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ТЕМА 1.</a:t>
            </a:r>
            <a:r>
              <a:rPr lang="ru-RU" b="1" dirty="0" smtClean="0"/>
              <a:t> </a:t>
            </a:r>
            <a:r>
              <a:rPr lang="ru-RU" dirty="0" smtClean="0"/>
              <a:t>(на основе описания фотографии).</a:t>
            </a:r>
          </a:p>
          <a:p>
            <a:r>
              <a:rPr lang="ru-RU" b="1" dirty="0" smtClean="0"/>
              <a:t>Семейная </a:t>
            </a:r>
            <a:r>
              <a:rPr lang="ru-RU" b="1" dirty="0" smtClean="0"/>
              <a:t>ссора. </a:t>
            </a:r>
            <a:r>
              <a:rPr lang="ru-RU" dirty="0" smtClean="0"/>
              <a:t>Монологическое высказывание. Используя карточку участника собеседования, выполните задания. У Вас есть 1 минута на подготовку.</a:t>
            </a:r>
            <a:br>
              <a:rPr lang="ru-RU" dirty="0" smtClean="0"/>
            </a:br>
            <a:r>
              <a:rPr lang="ru-RU" dirty="0" smtClean="0"/>
              <a:t>Ваше высказывание должно занимать не более 3 минут.</a:t>
            </a:r>
          </a:p>
          <a:p>
            <a:endParaRPr lang="ru-RU" dirty="0"/>
          </a:p>
        </p:txBody>
      </p:sp>
      <p:sp>
        <p:nvSpPr>
          <p:cNvPr id="3" name="Заголовок 2"/>
          <p:cNvSpPr>
            <a:spLocks noGrp="1"/>
          </p:cNvSpPr>
          <p:nvPr>
            <p:ph type="title"/>
          </p:nvPr>
        </p:nvSpPr>
        <p:spPr/>
        <p:txBody>
          <a:bodyPr/>
          <a:lstStyle/>
          <a:p>
            <a:r>
              <a:rPr lang="ru-RU" dirty="0" smtClean="0"/>
              <a:t>Задание 3.</a:t>
            </a:r>
            <a:endParaRPr lang="ru-RU" dirty="0"/>
          </a:p>
        </p:txBody>
      </p:sp>
      <p:pic>
        <p:nvPicPr>
          <p:cNvPr id="4" name="Рисунок 3"/>
          <p:cNvPicPr/>
          <p:nvPr/>
        </p:nvPicPr>
        <p:blipFill>
          <a:blip r:embed="rId2" cstate="print"/>
          <a:srcRect l="23956" t="21287" r="23955" b="17079"/>
          <a:stretch>
            <a:fillRect/>
          </a:stretch>
        </p:blipFill>
        <p:spPr bwMode="auto">
          <a:xfrm>
            <a:off x="3786182" y="4786322"/>
            <a:ext cx="2457708" cy="163628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b="1" dirty="0" smtClean="0"/>
              <a:t>You </a:t>
            </a:r>
            <a:r>
              <a:rPr lang="en-US" b="1" dirty="0" smtClean="0"/>
              <a:t>are going to give a talk about conflicts. You will have to start in 1.5 minutes and speak for not more than 2 minutes (10-12 sentences). Remember to </a:t>
            </a:r>
            <a:r>
              <a:rPr lang="en-US" b="1" dirty="0" smtClean="0"/>
              <a:t>say</a:t>
            </a:r>
            <a:r>
              <a:rPr lang="ru-RU" b="1" dirty="0" smtClean="0"/>
              <a:t>.</a:t>
            </a:r>
            <a:endParaRPr lang="ru-RU" dirty="0"/>
          </a:p>
        </p:txBody>
      </p:sp>
      <p:sp>
        <p:nvSpPr>
          <p:cNvPr id="3" name="Заголовок 2"/>
          <p:cNvSpPr>
            <a:spLocks noGrp="1"/>
          </p:cNvSpPr>
          <p:nvPr>
            <p:ph type="title"/>
          </p:nvPr>
        </p:nvSpPr>
        <p:spPr/>
        <p:txBody>
          <a:bodyPr/>
          <a:lstStyle/>
          <a:p>
            <a:r>
              <a:rPr lang="ru-RU" dirty="0" err="1" smtClean="0"/>
              <a:t>Task</a:t>
            </a:r>
            <a:r>
              <a:rPr lang="ru-RU" dirty="0" smtClean="0"/>
              <a:t> 3. </a:t>
            </a:r>
            <a:endParaRPr lang="ru-RU" dirty="0"/>
          </a:p>
        </p:txBody>
      </p:sp>
      <p:pic>
        <p:nvPicPr>
          <p:cNvPr id="4" name="Рисунок 3"/>
          <p:cNvPicPr/>
          <p:nvPr/>
        </p:nvPicPr>
        <p:blipFill>
          <a:blip r:embed="rId2" cstate="print"/>
          <a:srcRect l="23956" t="21287" r="23955" b="17079"/>
          <a:stretch>
            <a:fillRect/>
          </a:stretch>
        </p:blipFill>
        <p:spPr bwMode="auto">
          <a:xfrm>
            <a:off x="3786182" y="4786322"/>
            <a:ext cx="2457708" cy="163628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b="1" dirty="0" smtClean="0"/>
              <a:t>Диалог. Во время беседы Вам будут предложены вопросы по выбранной Вами теме беседы. Пожалуйста, давайте полные ответы на вопросы, заданные экзаменатором-собеседником.</a:t>
            </a:r>
            <a:br>
              <a:rPr lang="ru-RU" b="1" dirty="0" smtClean="0"/>
            </a:br>
            <a:endParaRPr lang="ru-RU" dirty="0"/>
          </a:p>
        </p:txBody>
      </p:sp>
      <p:sp>
        <p:nvSpPr>
          <p:cNvPr id="3" name="Заголовок 2"/>
          <p:cNvSpPr>
            <a:spLocks noGrp="1"/>
          </p:cNvSpPr>
          <p:nvPr>
            <p:ph type="title"/>
          </p:nvPr>
        </p:nvSpPr>
        <p:spPr/>
        <p:txBody>
          <a:bodyPr/>
          <a:lstStyle/>
          <a:p>
            <a:r>
              <a:rPr lang="ru-RU" dirty="0" smtClean="0"/>
              <a:t>Задание 4. </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TotalTime>
  <Words>327</Words>
  <PresentationFormat>Экран (4:3)</PresentationFormat>
  <Paragraphs>22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Открытая</vt:lpstr>
      <vt:lpstr>Слайд 1</vt:lpstr>
      <vt:lpstr>Слайд 2</vt:lpstr>
      <vt:lpstr>«Конфликты в нашей жизни» интегрированный урок английского и русского языков </vt:lpstr>
      <vt:lpstr>Задание 1.</vt:lpstr>
      <vt:lpstr>Задание 2. </vt:lpstr>
      <vt:lpstr>Task 1</vt:lpstr>
      <vt:lpstr>Задание 3.</vt:lpstr>
      <vt:lpstr>Task 3. </vt:lpstr>
      <vt:lpstr>Задание 4. </vt:lpstr>
      <vt:lpstr>Чтение притчи «Коробочка».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Ирина</dc:creator>
  <cp:lastModifiedBy>Ирина</cp:lastModifiedBy>
  <cp:revision>14</cp:revision>
  <dcterms:created xsi:type="dcterms:W3CDTF">2022-02-03T10:09:13Z</dcterms:created>
  <dcterms:modified xsi:type="dcterms:W3CDTF">2022-09-21T09:43:00Z</dcterms:modified>
</cp:coreProperties>
</file>